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10" r:id="rId3"/>
    <p:sldId id="280" r:id="rId4"/>
    <p:sldId id="278" r:id="rId5"/>
    <p:sldId id="279" r:id="rId6"/>
    <p:sldId id="277" r:id="rId7"/>
    <p:sldId id="281" r:id="rId8"/>
    <p:sldId id="275" r:id="rId9"/>
    <p:sldId id="282" r:id="rId10"/>
    <p:sldId id="276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9" r:id="rId21"/>
    <p:sldId id="293" r:id="rId22"/>
    <p:sldId id="294" r:id="rId23"/>
    <p:sldId id="295" r:id="rId24"/>
    <p:sldId id="296" r:id="rId25"/>
    <p:sldId id="297" r:id="rId26"/>
    <p:sldId id="298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41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25" r:id="rId53"/>
    <p:sldId id="326" r:id="rId54"/>
    <p:sldId id="327" r:id="rId55"/>
    <p:sldId id="328" r:id="rId56"/>
    <p:sldId id="329" r:id="rId57"/>
    <p:sldId id="330" r:id="rId58"/>
    <p:sldId id="331" r:id="rId59"/>
    <p:sldId id="332" r:id="rId60"/>
    <p:sldId id="333" r:id="rId61"/>
    <p:sldId id="334" r:id="rId62"/>
    <p:sldId id="335" r:id="rId63"/>
    <p:sldId id="336" r:id="rId64"/>
    <p:sldId id="337" r:id="rId65"/>
    <p:sldId id="338" r:id="rId66"/>
    <p:sldId id="339" r:id="rId67"/>
    <p:sldId id="340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0" r:id="rId77"/>
    <p:sldId id="351" r:id="rId78"/>
    <p:sldId id="352" r:id="rId79"/>
    <p:sldId id="353" r:id="rId80"/>
    <p:sldId id="354" r:id="rId81"/>
    <p:sldId id="355" r:id="rId82"/>
    <p:sldId id="356" r:id="rId83"/>
    <p:sldId id="357" r:id="rId84"/>
    <p:sldId id="358" r:id="rId85"/>
    <p:sldId id="359" r:id="rId86"/>
    <p:sldId id="360" r:id="rId87"/>
    <p:sldId id="361" r:id="rId88"/>
    <p:sldId id="433" r:id="rId89"/>
    <p:sldId id="362" r:id="rId90"/>
    <p:sldId id="363" r:id="rId91"/>
    <p:sldId id="364" r:id="rId92"/>
    <p:sldId id="365" r:id="rId93"/>
    <p:sldId id="366" r:id="rId94"/>
    <p:sldId id="367" r:id="rId95"/>
    <p:sldId id="368" r:id="rId96"/>
    <p:sldId id="369" r:id="rId97"/>
    <p:sldId id="370" r:id="rId98"/>
    <p:sldId id="371" r:id="rId99"/>
    <p:sldId id="372" r:id="rId100"/>
    <p:sldId id="373" r:id="rId101"/>
    <p:sldId id="374" r:id="rId102"/>
    <p:sldId id="375" r:id="rId103"/>
    <p:sldId id="376" r:id="rId104"/>
    <p:sldId id="377" r:id="rId105"/>
    <p:sldId id="378" r:id="rId106"/>
    <p:sldId id="379" r:id="rId107"/>
    <p:sldId id="380" r:id="rId108"/>
    <p:sldId id="381" r:id="rId109"/>
    <p:sldId id="382" r:id="rId110"/>
    <p:sldId id="383" r:id="rId111"/>
    <p:sldId id="394" r:id="rId112"/>
    <p:sldId id="395" r:id="rId113"/>
    <p:sldId id="396" r:id="rId114"/>
    <p:sldId id="397" r:id="rId115"/>
    <p:sldId id="398" r:id="rId116"/>
    <p:sldId id="399" r:id="rId117"/>
    <p:sldId id="400" r:id="rId118"/>
    <p:sldId id="401" r:id="rId119"/>
    <p:sldId id="402" r:id="rId120"/>
    <p:sldId id="403" r:id="rId121"/>
    <p:sldId id="404" r:id="rId122"/>
    <p:sldId id="405" r:id="rId123"/>
    <p:sldId id="406" r:id="rId124"/>
    <p:sldId id="407" r:id="rId125"/>
    <p:sldId id="408" r:id="rId126"/>
    <p:sldId id="409" r:id="rId127"/>
    <p:sldId id="410" r:id="rId128"/>
    <p:sldId id="411" r:id="rId129"/>
    <p:sldId id="412" r:id="rId130"/>
    <p:sldId id="413" r:id="rId131"/>
    <p:sldId id="414" r:id="rId132"/>
    <p:sldId id="415" r:id="rId133"/>
    <p:sldId id="416" r:id="rId134"/>
    <p:sldId id="417" r:id="rId135"/>
    <p:sldId id="418" r:id="rId136"/>
    <p:sldId id="419" r:id="rId137"/>
    <p:sldId id="420" r:id="rId1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E12"/>
    <a:srgbClr val="E5E005"/>
    <a:srgbClr val="FAF406"/>
    <a:srgbClr val="CC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2" autoAdjust="0"/>
    <p:restoredTop sz="94660"/>
  </p:normalViewPr>
  <p:slideViewPr>
    <p:cSldViewPr>
      <p:cViewPr varScale="1">
        <p:scale>
          <a:sx n="107" d="100"/>
          <a:sy n="107" d="100"/>
        </p:scale>
        <p:origin x="-11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0464-B82A-4D0F-B68E-2B265DC1EC14}" type="datetimeFigureOut">
              <a:rPr lang="en-US" smtClean="0"/>
              <a:pPr/>
              <a:t>3/28/2014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2E-78C4-46BB-A6D3-E99C8253E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0464-B82A-4D0F-B68E-2B265DC1EC14}" type="datetimeFigureOut">
              <a:rPr lang="en-US" smtClean="0"/>
              <a:pPr/>
              <a:t>3/28/2014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2E-78C4-46BB-A6D3-E99C8253E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0464-B82A-4D0F-B68E-2B265DC1EC14}" type="datetimeFigureOut">
              <a:rPr lang="en-US" smtClean="0"/>
              <a:pPr/>
              <a:t>3/28/2014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2E-78C4-46BB-A6D3-E99C8253E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0464-B82A-4D0F-B68E-2B265DC1EC14}" type="datetimeFigureOut">
              <a:rPr lang="en-US" smtClean="0"/>
              <a:pPr/>
              <a:t>3/28/2014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2E-78C4-46BB-A6D3-E99C8253E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0464-B82A-4D0F-B68E-2B265DC1EC14}" type="datetimeFigureOut">
              <a:rPr lang="en-US" smtClean="0"/>
              <a:pPr/>
              <a:t>3/28/2014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2E-78C4-46BB-A6D3-E99C8253E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0464-B82A-4D0F-B68E-2B265DC1EC14}" type="datetimeFigureOut">
              <a:rPr lang="en-US" smtClean="0"/>
              <a:pPr/>
              <a:t>3/28/2014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2E-78C4-46BB-A6D3-E99C8253E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0464-B82A-4D0F-B68E-2B265DC1EC14}" type="datetimeFigureOut">
              <a:rPr lang="en-US" smtClean="0"/>
              <a:pPr/>
              <a:t>3/28/2014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2E-78C4-46BB-A6D3-E99C8253E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0464-B82A-4D0F-B68E-2B265DC1EC14}" type="datetimeFigureOut">
              <a:rPr lang="en-US" smtClean="0"/>
              <a:pPr/>
              <a:t>3/28/2014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2E-78C4-46BB-A6D3-E99C8253E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0464-B82A-4D0F-B68E-2B265DC1EC14}" type="datetimeFigureOut">
              <a:rPr lang="en-US" smtClean="0"/>
              <a:pPr/>
              <a:t>3/28/2014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2E-78C4-46BB-A6D3-E99C8253E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0464-B82A-4D0F-B68E-2B265DC1EC14}" type="datetimeFigureOut">
              <a:rPr lang="en-US" smtClean="0"/>
              <a:pPr/>
              <a:t>3/28/2014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2E-78C4-46BB-A6D3-E99C8253E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0464-B82A-4D0F-B68E-2B265DC1EC14}" type="datetimeFigureOut">
              <a:rPr lang="en-US" smtClean="0"/>
              <a:pPr/>
              <a:t>3/28/2014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2E-78C4-46BB-A6D3-E99C8253E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00464-B82A-4D0F-B68E-2B265DC1EC14}" type="datetimeFigureOut">
              <a:rPr lang="en-US" smtClean="0"/>
              <a:pPr/>
              <a:t>3/28/2014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E2A2E-78C4-46BB-A6D3-E99C8253E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IPS_2011SepEvent\IPS\STEL-STEL_N_EA_Ecliptic-cut_2115.0703_20110924-1500UT_ns0-+_nv3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 flipH="1" flipV="1">
            <a:off x="4038600" y="365760"/>
            <a:ext cx="838200" cy="320040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sysDot"/>
          </a:ln>
          <a:scene3d>
            <a:camera prst="orthographicFront">
              <a:rot lat="0" lon="0" rev="2154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851449" y="3572129"/>
            <a:ext cx="1828800" cy="1524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sysDot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H="1" flipV="1">
            <a:off x="6042828" y="1572148"/>
            <a:ext cx="838200" cy="320040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  <a:prstDash val="sysDot"/>
          </a:ln>
          <a:scene3d>
            <a:camera prst="orthographicFront">
              <a:rot lat="0" lon="0" rev="2154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 rot="20760000">
            <a:off x="3747230" y="1810512"/>
            <a:ext cx="1782377" cy="1782377"/>
          </a:xfrm>
          <a:prstGeom prst="ellipse">
            <a:avLst/>
          </a:prstGeom>
          <a:noFill/>
          <a:ln w="63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180177" y="1895475"/>
            <a:ext cx="3349752" cy="1524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5715000" y="1762126"/>
            <a:ext cx="914400" cy="2743200"/>
          </a:xfrm>
          <a:prstGeom prst="line">
            <a:avLst/>
          </a:prstGeom>
          <a:ln w="12700">
            <a:solidFill>
              <a:srgbClr val="7030A0"/>
            </a:solidFill>
            <a:prstDash val="lgDashDot"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526020" y="1295400"/>
            <a:ext cx="914400" cy="2743200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prstDash val="lgDashDot"/>
          </a:ln>
          <a:scene3d>
            <a:camera prst="orthographicFront">
              <a:rot lat="0" lon="0" rev="66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>
            <a:spLocks noChangeAspect="1"/>
          </p:cNvSpPr>
          <p:nvPr/>
        </p:nvSpPr>
        <p:spPr>
          <a:xfrm>
            <a:off x="4398264" y="3118104"/>
            <a:ext cx="905256" cy="905256"/>
          </a:xfrm>
          <a:prstGeom prst="ellipse">
            <a:avLst/>
          </a:prstGeom>
          <a:noFill/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4096512" y="2825496"/>
            <a:ext cx="1508760" cy="1508760"/>
          </a:xfrm>
          <a:prstGeom prst="ellipse">
            <a:avLst/>
          </a:prstGeom>
          <a:noFill/>
          <a:ln w="63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4413830" y="1828800"/>
            <a:ext cx="914400" cy="2743200"/>
          </a:xfrm>
          <a:prstGeom prst="line">
            <a:avLst/>
          </a:prstGeom>
          <a:ln w="6350">
            <a:solidFill>
              <a:srgbClr val="FF0000"/>
            </a:solidFill>
            <a:prstDash val="lgDashDot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4871776" y="1600200"/>
            <a:ext cx="914400" cy="2743200"/>
          </a:xfrm>
          <a:prstGeom prst="line">
            <a:avLst/>
          </a:prstGeom>
          <a:ln w="6350">
            <a:solidFill>
              <a:srgbClr val="00B0F0"/>
            </a:solidFill>
            <a:prstDash val="lgDashDot"/>
          </a:ln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4549775" y="1793875"/>
            <a:ext cx="914400" cy="2743200"/>
          </a:xfrm>
          <a:prstGeom prst="line">
            <a:avLst/>
          </a:prstGeom>
          <a:ln w="6350">
            <a:solidFill>
              <a:srgbClr val="FFC000"/>
            </a:solidFill>
            <a:prstDash val="lgDashDot"/>
          </a:ln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773378" y="1676400"/>
            <a:ext cx="914400" cy="2743200"/>
          </a:xfrm>
          <a:prstGeom prst="line">
            <a:avLst/>
          </a:prstGeom>
          <a:ln w="6350">
            <a:solidFill>
              <a:srgbClr val="92D050"/>
            </a:solidFill>
            <a:prstDash val="lgDashDot"/>
          </a:ln>
          <a:scene3d>
            <a:camera prst="orthographicFront">
              <a:rot lat="0" lon="0" rev="9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4669344" y="1752600"/>
            <a:ext cx="914400" cy="2743200"/>
          </a:xfrm>
          <a:prstGeom prst="line">
            <a:avLst/>
          </a:prstGeom>
          <a:ln w="6350">
            <a:solidFill>
              <a:srgbClr val="FFFF00"/>
            </a:solidFill>
            <a:prstDash val="lgDashDot"/>
          </a:ln>
          <a:scene3d>
            <a:camera prst="orthographicFront">
              <a:rot lat="0" lon="0" rev="6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>
            <a:spLocks noChangeAspect="1"/>
          </p:cNvSpPr>
          <p:nvPr/>
        </p:nvSpPr>
        <p:spPr>
          <a:xfrm>
            <a:off x="4541847" y="3264408"/>
            <a:ext cx="615574" cy="615574"/>
          </a:xfrm>
          <a:prstGeom prst="ellipse">
            <a:avLst/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4245537" y="2968098"/>
            <a:ext cx="1207008" cy="1207008"/>
          </a:xfrm>
          <a:prstGeom prst="ellipse">
            <a:avLst/>
          </a:prstGeom>
          <a:noFill/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4715584" y="3435424"/>
            <a:ext cx="264617" cy="264617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211469" y="3581400"/>
            <a:ext cx="1081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1AU=2.0”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91400" y="3276600"/>
            <a:ext cx="186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0.145”=0.0725AU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88352" y="3581400"/>
            <a:ext cx="186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0.335”=0.1675AU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88352" y="3897868"/>
            <a:ext cx="186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AF406"/>
                </a:solidFill>
              </a:rPr>
              <a:t>0.495”=0.2475AU</a:t>
            </a:r>
            <a:endParaRPr lang="en-US" b="1" dirty="0">
              <a:solidFill>
                <a:srgbClr val="FAF406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88352" y="4202668"/>
            <a:ext cx="151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0.66”=0.33AU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88352" y="4507468"/>
            <a:ext cx="186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0.825”=0.4125AU</a:t>
            </a:r>
            <a:endParaRPr lang="en-US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IPS_2011SepEvent\STEREO\STEREO_FTS\20110924_26_h1A\N926\rd40M\20110924_172901_s4h1A_Sep26_N926_0009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848600" y="3410712"/>
            <a:ext cx="106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29600" y="3422912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17:29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IPS_2011SepEvent\STEREO\STEREO_FTS\20110924_26_h1A\N926\rd40M\20110925_040901_s4h1A_Sep26_N926_0025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IPS_2011SepEvent\STEREO\STEREO_FTS\20110924_26_h1A\N926\rd40M\20110925_044901_s4h1A_Sep26_N926_0026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IPS_2011SepEvent\STEREO\STEREO_FTS\20110924_26_h1A\N926\rd40M\20110925_052901_s4h1A_Sep26_N926_0027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IPS_2011SepEvent\STEREO\STEREO_FTS\20110924_26_h1A\N926\rd40M\20110925_060901_s4h1A_Sep26_N926_0028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:\IPS_2011SepEvent\STEREO\STEREO_FTS\20110924_26_h1A\N926\rd40M\20110925_064901_s4h1A_Sep26_N926_0029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:\IPS_2011SepEvent\STEREO\STEREO_FTS\20110924_26_h1A\N926\rd40M\20110925_072901_s4h1A_Sep26_N926_0030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IPS_2011SepEvent\STEREO\STEREO_FTS\20110924_26_h1A\N926\rd40M\20110925_080901_s4h1A_Sep26_N926_0031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IPS_2011SepEvent\STEREO\STEREO_FTS\20110924_26_h1A\N926\rd40M\20110925_084901_s4h1A_Sep26_N926_0032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IPS_2011SepEvent\STEREO\STEREO_FTS\20110924_26_h1A\N926\rd40M\20110925_092901_s4h1A_Sep26_N926_0033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:\IPS_2011SepEvent\STEREO\STEREO_FTS\20110924_26_h1A\N926\rd40M\20110925_100901_s4h1A_Sep26_N926_0034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IPS_2011SepEvent\STEREO\STEREO_FTS\20110924_26_h1A\N926\rd40M\20110924_180901_s4h1A_Sep26_N926_0010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:\IPS_2011SepEvent\STEREO\STEREO_FTS\20110924_26_h1A\N926\rd40M\20110925_104901_s4h1A_Sep26_N926_0035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F:\IPS_2011SepEvent\STEREO\STEREO_FTS\20110924_26_h1A\N928\rd40M\20110925_112901_s4h1A_Sep28_N928_0012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8153400" y="3352800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00140" y="34290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11:29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F:\IPS_2011SepEvent\STEREO\STEREO_FTS\20110924_26_h1A\N928\rd40M\20110925_120901_s4h1A_Sep28_N928_0013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:\IPS_2011SepEvent\STEREO\STEREO_FTS\20110924_26_h1A\N928\rd40M\20110925_124901_s4h1A_Sep28_N928_0014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:\IPS_2011SepEvent\STEREO\STEREO_FTS\20110924_26_h1A\N928\rd40M\20110925_132901_s4h1A_Sep28_N928_0015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:\IPS_2011SepEvent\STEREO\STEREO_FTS\20110924_26_h1A\N928\rd40M\20110925_140901_s4h1A_Sep28_N928_0016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IPS_2011SepEvent\STEREO\STEREO_FTS\20110924_26_h1A\N928\rd40M\20110925_144901_s4h1A_Sep28_N928_0017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:\IPS_2011SepEvent\STEREO\STEREO_FTS\20110924_26_h1A\N928\rd40M\20110925_152901_s4h1A_Sep28_N928_0018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:\IPS_2011SepEvent\STEREO\STEREO_FTS\20110924_26_h1A\N928\rd40M\20110925_160901_s4h1A_Sep28_N928_0019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F:\IPS_2011SepEvent\STEREO\STEREO_FTS\20110924_26_h1A\N928\rd40M\20110925_164901_s4h1A_Sep28_N928_0020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IPS_2011SepEvent\STEREO\STEREO_FTS\20110924_26_h1A\N926\rd40M\20110924_184901_s4h1A_Sep26_N926_0011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:\IPS_2011SepEvent\STEREO\STEREO_FTS\20110924_26_h1A\N928\rd40M\20110925_172901_s4h1A_Sep28_N928_0021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F:\IPS_2011SepEvent\STEREO\STEREO_FTS\20110924_26_h1A\N928\rd40M\20110925_180901_s4h1A_Sep28_N928_0022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:\IPS_2011SepEvent\STEREO\STEREO_FTS\20110924_26_h1A\N928\rd40M\20110925_184901_s4h1A_Sep28_N928_0023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:\IPS_2011SepEvent\STEREO\STEREO_FTS\20110924_26_h1A\N928\rd40M\20110925_192901_s4h1A_Sep28_N928_0024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:\IPS_2011SepEvent\STEREO\STEREO_FTS\20110924_26_h1A\N928\rd40M\20110925_200901_s4h1A_Sep28_N928_0025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8153400" y="3429000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00140" y="34290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20:09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:\IPS_2011SepEvent\STEREO\STEREO_FTS\20110924_26_h1A\N928\rd40M\20110925_204901_s4h1A_Sep28_N928_0026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:\IPS_2011SepEvent\STEREO\STEREO_FTS\20110924_26_h1A\N928\rd40M\20110925_212901_s4h1A_Sep28_N928_0027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F:\IPS_2011SepEvent\STEREO\STEREO_FTS\20110924_26_h1A\N928\rd40M\20110925_220901_s4h1A_Sep28_N928_0028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IPS_2011SepEvent\STEREO\STEREO_FTS\20110924_26_h1A\N928\rd40M\20110925_224901_s4h1A_Sep28_N928_0029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F:\IPS_2011SepEvent\STEREO\STEREO_FTS\20110924_26_h1A\N928\rd40M\20110925_232901_s4h1A_Sep28_N928_0030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IPS_2011SepEvent\STEREO\STEREO_FTS\20110924_26_h1A\N926\rd40M\20110924_192901_s4h1A_Sep26_N926_0012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:\IPS_2011SepEvent\STEREO\STEREO_FTS\20110924_26_h1A\N928\rd40M\20110926_000901_s4h1A_Sep28_N928_0031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F:\IPS_2011SepEvent\STEREO\STEREO_FTS\20110924_26_h1A\N928\rd40M\20110926_004901_s4h1A_Sep28_N928_0032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F:\IPS_2011SepEvent\STEREO\STEREO_FTS\20110924_26_h1A\N928\rd40M\20110926_012901_s4h1A_Sep28_N928_0033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F:\IPS_2011SepEvent\STEREO\STEREO_FTS\20110924_26_h1A\N928\rd40M\20110926_020901_s4h1A_Sep28_N928_0034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F:\IPS_2011SepEvent\STEREO\STEREO_FTS\20110924_26_h1A\N928\rd40M\20110926_024901_s4h1A_Sep28_N928_0035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F:\IPS_2011SepEvent\STEREO\STEREO_FTS\20110924_26_h1A\N928\rd40M\20110926_032901_s4h1A_Sep28_N928_0036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F:\IPS_2011SepEvent\STEREO\STEREO_FTS\20110924_26_h1A\N928\rd40M\20110926_040901_s4h1A_Sep28_N928_0037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8153400" y="3429000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00140" y="342900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04:09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F:\IPS_2011SepEvent\STEREO\STEREO_FTS\20110924_26_h1A\N928\rd40M\20110926_044901_s4h1A_Sep28_N928_0038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IPS_2011SepEvent\STEREO\STEREO_FTS\20110924_26_h1A\N926\rd40M\20110924_200901_s4h1A_Sep26_N926_0013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7970520" y="3413760"/>
            <a:ext cx="944880" cy="1524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29600" y="297180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20:09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IPS_2011SepEvent\STEREO\STEREO_FTS\20110924_26_h1A\N926\rd40M\20110924_204901_s4h1A_Sep26_N926_0014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IPS_2011SepEvent\STEREO\STEREO_FTS\20110924_26_h1A\N926\rd40M\20110924_212901_s4h1A_Sep26_N926_0015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7848600" y="3410712"/>
            <a:ext cx="106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229600" y="3422912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21:29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IPS_2011SepEvent\STEREO\STEREO_FTS\20110924_26_h1A\N926\rd40M\20110924_220901_s4h1A_Sep26_N926_0016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IPS_2011SepEvent\STEREO\STEREO_FTS\20110924_26_h1A\N926\rd40M\20110924_224901_s4h1A_Sep26_N926_0017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IPS_2011SepEvent\STEREO\STEREO_FTS\20110924_26_h1A\N926\rd40M\20110924_232901_s4h1A_Sep26_N926_0018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47800" y="594360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Leading Edge</a:t>
                      </a:r>
                      <a:r>
                        <a:rPr lang="en-US" baseline="0" dirty="0" smtClean="0"/>
                        <a:t>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Black</a:t>
                      </a:r>
                      <a:r>
                        <a:rPr lang="en-US" baseline="0" dirty="0" smtClean="0"/>
                        <a:t> Edge time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0.0725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14:29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15:09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0.1675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17:29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20:09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0.2475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21:29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02:09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02:49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08:49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0.4125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08:49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81400" y="240268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CME 1 – 12:48UT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IPS_2011SepEvent\STEREO\STEREO_FTS\20110924_26_h1A\N926\rd40M\20110925_000901_s4h1A_Sep26_N926_0019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IPS_2011SepEvent\STEREO\STEREO_FTS\20110924_26_h1A\N926\rd40M\20110925_004901_s4h1A_Sep26_N926_0020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IPS_2011SepEvent\STEREO\STEREO_FTS\20110924_26_h1A\N926\rd40M\20110925_012901_s4h1A_Sep26_N926_0021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IPS_2011SepEvent\STEREO\STEREO_FTS\20110924_26_h1A\N926\rd40M\20110925_020901_s4h1A_Sep26_N926_0022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7970520" y="3413760"/>
            <a:ext cx="944880" cy="1524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29600" y="297180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02:09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IPS_2011SepEvent\STEREO\STEREO_FTS\20110924_26_h1A\N926\rd40M\20110925_024901_s4h1A_Sep26_N926_0023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7848600" y="3410712"/>
            <a:ext cx="106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29600" y="3422912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02:49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IPS_2011SepEvent\STEREO\STEREO_FTS\20110924_26_h1A\N926\rd40M\20110925_032901_s4h1A_Sep26_N926_0024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IPS_2011SepEvent\STEREO\STEREO_FTS\20110924_26_h1A\N926\rd40M\20110925_040901_s4h1A_Sep26_N926_0025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IPS_2011SepEvent\STEREO\STEREO_FTS\20110924_26_h1A\N926\rd40M\20110925_044901_s4h1A_Sep26_N926_0026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IPS_2011SepEvent\STEREO\STEREO_FTS\20110924_26_h1A\N926\rd40M\20110925_052901_s4h1A_Sep26_N926_0027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IPS_2011SepEvent\STEREO\STEREO_FTS\20110924_26_h1A\N926\rd40M\20110925_060901_s4h1A_Sep26_N926_0028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IPS_2011SepEvent\STEREO\STEREO_FTS\20110924_26_h1A\N926\rd40M\20110924_124901_s4h1A_Sep26_N926_0002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:\IPS_2011SepEvent\STEREO\STEREO_FTS\20110924_26_h1A\N926\rd40M\20110925_064901_s4h1A_Sep26_N926_0029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:\IPS_2011SepEvent\STEREO\STEREO_FTS\20110924_26_h1A\N926\rd40M\20110925_072901_s4h1A_Sep26_N926_0030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IPS_2011SepEvent\STEREO\STEREO_FTS\20110924_26_h1A\N926\rd40M\20110925_080901_s4h1A_Sep26_N926_0031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IPS_2011SepEvent\STEREO\STEREO_FTS\20110924_26_h1A\N926\rd40M\20110925_084901_s4h1A_Sep26_N926_0032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7970520" y="3413760"/>
            <a:ext cx="944880" cy="1524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7848600" y="3410712"/>
            <a:ext cx="106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29600" y="3422912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08:49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9600" y="297180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08:49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IPS_2011SepEvent\STEREO\STEREO_FTS\20110924_26_h1A\N926\rd40M\20110925_092901_s4h1A_Sep26_N926_0033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:\IPS_2011SepEvent\STEREO\STEREO_FTS\20110924_26_h1A\N926\rd40M\20110925_100901_s4h1A_Sep26_N926_0034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:\IPS_2011SepEvent\STEREO\STEREO_FTS\20110924_26_h1A\N926\rd40M\20110925_104901_s4h1A_Sep26_N926_0035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47800" y="594360"/>
          <a:ext cx="60960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Leading Edge</a:t>
                      </a:r>
                      <a:r>
                        <a:rPr lang="en-US" baseline="0" dirty="0" smtClean="0"/>
                        <a:t> time (Equator)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Leading Edge time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0.0725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06:49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06:09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0.1675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12:49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12:09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0.2475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20:49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19:29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04:49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02:09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0.4125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12:09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08:49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95600" y="240268"/>
            <a:ext cx="3567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19:36UT ???? Southern Hemisphere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:\IPS_2011SepEvent\STEREO\STEREO_FTS\20110924_26_h1A\N928\rd40M\20110925_044901_s4h1A_Sep28_N928_0002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:\IPS_2011SepEvent\STEREO\STEREO_FTS\20110924_26_h1A\N928\rd40M\20110925_052901_s4h1A_Sep28_N928_0003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IPS_2011SepEvent\STEREO\STEREO_FTS\20110924_26_h1A\N926\rd40M\20110924_132901_s4h1A_Sep26_N926_0003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:\IPS_2011SepEvent\STEREO\STEREO_FTS\20110924_26_h1A\N928\rd40M\20110925_060901_s4h1A_Sep28_N928_0004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153400" y="297180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06:09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:\IPS_2011SepEvent\STEREO\STEREO_FTS\20110924_26_h1A\N928\rd40M\20110925_064901_s4h1A_Sep28_N928_0005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153400" y="342900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06:49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:\IPS_2011SepEvent\STEREO\STEREO_FTS\20110924_26_h1A\N928\rd40M\20110925_072901_s4h1A_Sep28_N928_0006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:\IPS_2011SepEvent\STEREO\STEREO_FTS\20110924_26_h1A\N928\rd40M\20110925_080901_s4h1A_Sep28_N928_0007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:\IPS_2011SepEvent\STEREO\STEREO_FTS\20110924_26_h1A\N928\rd40M\20110925_084901_s4h1A_Sep28_N928_0008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:\IPS_2011SepEvent\STEREO\STEREO_FTS\20110924_26_h1A\N928\rd40M\20110925_092901_s4h1A_Sep28_N928_0009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:\IPS_2011SepEvent\STEREO\STEREO_FTS\20110924_26_h1A\N928\rd40M\20110925_100901_s4h1A_Sep28_N928_0010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:\IPS_2011SepEvent\STEREO\STEREO_FTS\20110924_26_h1A\N928\rd40M\20110925_104901_s4h1A_Sep28_N928_0011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F:\IPS_2011SepEvent\STEREO\STEREO_FTS\20110924_26_h1A\N928\rd40M\20110925_112901_s4h1A_Sep28_N928_0012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F:\IPS_2011SepEvent\STEREO\STEREO_FTS\20110924_26_h1A\N928\rd40M\20110925_120901_s4h1A_Sep28_N928_0013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153400" y="2971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12:09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IPS_2011SepEvent\STEREO\STEREO_FTS\20110924_26_h1A\N926\rd40M\20110924_140901_s4h1A_Sep26_N926_0004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:\IPS_2011SepEvent\STEREO\STEREO_FTS\20110924_26_h1A\N928\rd40M\20110925_124901_s4h1A_Sep28_N928_0014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153400" y="34290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12:49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:\IPS_2011SepEvent\STEREO\STEREO_FTS\20110924_26_h1A\N928\rd40M\20110925_132901_s4h1A_Sep28_N928_0015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:\IPS_2011SepEvent\STEREO\STEREO_FTS\20110924_26_h1A\N928\rd40M\20110925_140901_s4h1A_Sep28_N928_0016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IPS_2011SepEvent\STEREO\STEREO_FTS\20110924_26_h1A\N928\rd40M\20110925_144901_s4h1A_Sep28_N928_0017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:\IPS_2011SepEvent\STEREO\STEREO_FTS\20110924_26_h1A\N928\rd40M\20110925_152901_s4h1A_Sep28_N928_0018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:\IPS_2011SepEvent\STEREO\STEREO_FTS\20110924_26_h1A\N928\rd40M\20110925_160901_s4h1A_Sep28_N928_0019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F:\IPS_2011SepEvent\STEREO\STEREO_FTS\20110924_26_h1A\N928\rd40M\20110925_164901_s4h1A_Sep28_N928_0020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:\IPS_2011SepEvent\STEREO\STEREO_FTS\20110924_26_h1A\N928\rd40M\20110925_172901_s4h1A_Sep28_N928_0021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F:\IPS_2011SepEvent\STEREO\STEREO_FTS\20110924_26_h1A\N928\rd40M\20110925_180901_s4h1A_Sep28_N928_0022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:\IPS_2011SepEvent\STEREO\STEREO_FTS\20110924_26_h1A\N928\rd40M\20110925_184901_s4h1A_Sep28_N928_0023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IPS_2011SepEvent\STEREO\STEREO_FTS\20110924_26_h1A\N926\rd40M\20110924_144901_s4h1A_Sep26_N926_0005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7848600" y="3410712"/>
            <a:ext cx="106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29600" y="3422912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14:29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:\IPS_2011SepEvent\STEREO\STEREO_FTS\20110924_26_h1A\N928\rd40M\20110925_192901_s4h1A_Sep28_N928_0024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153400" y="2971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19:29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:\IPS_2011SepEvent\STEREO\STEREO_FTS\20110924_26_h1A\N928\rd40M\20110925_200901_s4h1A_Sep28_N928_0025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:\IPS_2011SepEvent\STEREO\STEREO_FTS\20110924_26_h1A\N928\rd40M\20110925_204901_s4h1A_Sep28_N928_0026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153400" y="34290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20:49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:\IPS_2011SepEvent\STEREO\STEREO_FTS\20110924_26_h1A\N928\rd40M\20110925_212901_s4h1A_Sep28_N928_0027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F:\IPS_2011SepEvent\STEREO\STEREO_FTS\20110924_26_h1A\N928\rd40M\20110925_220901_s4h1A_Sep28_N928_0028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IPS_2011SepEvent\STEREO\STEREO_FTS\20110924_26_h1A\N928\rd40M\20110925_224901_s4h1A_Sep28_N928_0029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F:\IPS_2011SepEvent\STEREO\STEREO_FTS\20110924_26_h1A\N928\rd40M\20110925_232901_s4h1A_Sep28_N928_0030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:\IPS_2011SepEvent\STEREO\STEREO_FTS\20110924_26_h1A\N928\rd40M\20110926_000901_s4h1A_Sep28_N928_0031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F:\IPS_2011SepEvent\STEREO\STEREO_FTS\20110924_26_h1A\N928\rd40M\20110926_004901_s4h1A_Sep28_N928_0032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F:\IPS_2011SepEvent\STEREO\STEREO_FTS\20110924_26_h1A\N928\rd40M\20110926_012901_s4h1A_Sep28_N928_0033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IPS_2011SepEvent\STEREO\STEREO_FTS\20110924_26_h1A\N926\rd40M\20110924_152901_s4h1A_Sep26_N926_0006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24578" idx="3"/>
          </p:cNvCxnSpPr>
          <p:nvPr/>
        </p:nvCxnSpPr>
        <p:spPr>
          <a:xfrm flipH="1" flipV="1">
            <a:off x="7970520" y="3413760"/>
            <a:ext cx="1021080" cy="16469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29600" y="297180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15:09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F:\IPS_2011SepEvent\STEREO\STEREO_FTS\20110924_26_h1A\N928\rd40M\20110926_020901_s4h1A_Sep28_N928_0034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153400" y="297180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02:09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F:\IPS_2011SepEvent\STEREO\STEREO_FTS\20110924_26_h1A\N928\rd40M\20110926_024901_s4h1A_Sep28_N928_0035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F:\IPS_2011SepEvent\STEREO\STEREO_FTS\20110924_26_h1A\N928\rd40M\20110926_032901_s4h1A_Sep28_N928_0036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F:\IPS_2011SepEvent\STEREO\STEREO_FTS\20110924_26_h1A\N928\rd40M\20110926_040901_s4h1A_Sep28_N928_0037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F:\IPS_2011SepEvent\STEREO\STEREO_FTS\20110924_26_h1A\N928\rd40M\20110926_044901_s4h1A_Sep28_N928_0038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153400" y="342900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04:49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F:\IPS_2011SepEvent\STEREO\STEREO_FTS\20110924_26_h1A\N928\rd40M\20110926_052901_s4h1A_Sep28_N928_0039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F:\IPS_2011SepEvent\STEREO\STEREO_FTS\20110924_26_h1A\N928\rd40M\20110926_060901_s4h1A_Sep28_N928_0040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F:\IPS_2011SepEvent\STEREO\STEREO_FTS\20110924_26_h1A\N928\rd40M\20110926_064901_s4h1A_Sep28_N928_0041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F:\IPS_2011SepEvent\STEREO\STEREO_FTS\20110924_26_h1A\N928\rd40M\20110926_072901_s4h1A_Sep28_N928_0042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F:\IPS_2011SepEvent\STEREO\STEREO_FTS\20110924_26_h1A\N928\rd40M\20110926_080901_s4h1A_Sep28_N928_0043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IPS_2011SepEvent\STEREO\STEREO_FTS\20110924_26_h1A\N926\rd40M\20110924_160901_s4h1A_Sep26_N926_0007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F:\IPS_2011SepEvent\STEREO\STEREO_FTS\20110924_26_h1A\N928\rd40M\20110926_084901_s4h1A_Sep28_N928_0044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153400" y="297180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08:49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F:\IPS_2011SepEvent\STEREO\STEREO_FTS\20110924_26_h1A\N928\rd40M\20110926_092901_s4h1A_Sep28_N928_0045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F:\IPS_2011SepEvent\STEREO\STEREO_FTS\20110924_26_h1A\N928\rd40M\20110926_100901_s4h1A_Sep28_N928_0046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F:\IPS_2011SepEvent\STEREO\STEREO_FTS\20110924_26_h1A\N928\rd40M\20110926_104901_s4h1A_Sep28_N928_0047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IPS_2011SepEvent\STEREO\STEREO_FTS\20110924_26_h1A\N928\rd40M\20110926_112901_s4h1A_Sep28_N928_0048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IPS_2011SepEvent\STEREO\STEREO_FTS\20110924_26_h1A\N928\rd40M\20110926_120901_s4h1A_Sep28_N928_0049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153400" y="34290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12:09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IPS_2011SepEvent\STEREO\STEREO_FTS\20110924_26_h1A\N928\rd40M\20110926_124901_s4h1A_Sep28_N928_0050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47800" y="594360"/>
          <a:ext cx="40640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Leading Edge</a:t>
                      </a:r>
                      <a:r>
                        <a:rPr lang="en-US" baseline="0" dirty="0" smtClean="0"/>
                        <a:t> time (Equator)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0.0725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9/24  21:29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0.1675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9/25  03:29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0.2475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9/25  11:29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9/25  20:09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0.4125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9/26  04:09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0" y="228600"/>
            <a:ext cx="385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CME-2: 19:36UT Northern hemisphere </a:t>
            </a:r>
            <a:endParaRPr 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IPS_2011SepEvent\STEREO\STEREO_FTS\20110924_26_h1A\N926\rd40M\20110924_200901_s4h1A_Sep26_N926_0013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IPS_2011SepEvent\STEREO\STEREO_FTS\20110924_26_h1A\N926\rd40M\20110924_204901_s4h1A_Sep26_N926_0014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IPS_2011SepEvent\STEREO\STEREO_FTS\20110924_26_h1A\N926\rd40M\20110924_164901_s4h1A_Sep26_N926_0008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IPS_2011SepEvent\STEREO\STEREO_FTS\20110924_26_h1A\N926\rd40M\20110924_212901_s4h1A_Sep26_N926_0015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8153400" y="3352800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200140" y="34290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21:29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IPS_2011SepEvent\STEREO\STEREO_FTS\20110924_26_h1A\N926\rd40M\20110924_220901_s4h1A_Sep26_N926_0016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IPS_2011SepEvent\STEREO\STEREO_FTS\20110924_26_h1A\N926\rd40M\20110924_224901_s4h1A_Sep26_N926_0017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IPS_2011SepEvent\STEREO\STEREO_FTS\20110924_26_h1A\N926\rd40M\20110924_232901_s4h1A_Sep26_N926_0018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IPS_2011SepEvent\STEREO\STEREO_FTS\20110924_26_h1A\N926\rd40M\20110925_000901_s4h1A_Sep26_N926_0019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IPS_2011SepEvent\STEREO\STEREO_FTS\20110924_26_h1A\N926\rd40M\20110925_004901_s4h1A_Sep26_N926_0020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IPS_2011SepEvent\STEREO\STEREO_FTS\20110924_26_h1A\N926\rd40M\20110925_012901_s4h1A_Sep26_N926_0021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IPS_2011SepEvent\STEREO\STEREO_FTS\20110924_26_h1A\N926\rd40M\20110925_020901_s4h1A_Sep26_N926_0022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IPS_2011SepEvent\STEREO\STEREO_FTS\20110924_26_h1A\N926\rd40M\20110925_024901_s4h1A_Sep26_N926_0023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IPS_2011SepEvent\STEREO\STEREO_FTS\20110924_26_h1A\N926\rd40M\20110925_032901_s4h1A_Sep26_N926_0024_rd40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27520" cy="68275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55676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63640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852928" y="0"/>
            <a:ext cx="0" cy="6827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43000" y="3413760"/>
            <a:ext cx="6827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8153400" y="3352800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00140" y="34290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03:29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6557</TotalTime>
  <Words>122</Words>
  <Application>Microsoft Office PowerPoint</Application>
  <PresentationFormat>On-screen Show (4:3)</PresentationFormat>
  <Paragraphs>80</Paragraphs>
  <Slides>137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137</vt:i4>
      </vt:variant>
    </vt:vector>
  </HeadingPairs>
  <TitlesOfParts>
    <vt:vector size="13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</vt:vector>
  </TitlesOfParts>
  <Company>UCSD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HS</dc:creator>
  <cp:lastModifiedBy>HS</cp:lastModifiedBy>
  <cp:revision>67</cp:revision>
  <dcterms:created xsi:type="dcterms:W3CDTF">2014-02-27T19:58:19Z</dcterms:created>
  <dcterms:modified xsi:type="dcterms:W3CDTF">2014-03-28T23:10:18Z</dcterms:modified>
</cp:coreProperties>
</file>