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010" r:id="rId2"/>
    <p:sldId id="1282" r:id="rId3"/>
    <p:sldId id="2004" r:id="rId4"/>
    <p:sldId id="2003" r:id="rId5"/>
    <p:sldId id="2006" r:id="rId6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Jackson" initials="BJ" lastIdx="1" clrIdx="0">
    <p:extLst>
      <p:ext uri="{19B8F6BF-5375-455C-9EA6-DF929625EA0E}">
        <p15:presenceInfo xmlns:p15="http://schemas.microsoft.com/office/powerpoint/2012/main" userId="Bernard Jack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3300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6613" autoAdjust="0"/>
  </p:normalViewPr>
  <p:slideViewPr>
    <p:cSldViewPr>
      <p:cViewPr varScale="1">
        <p:scale>
          <a:sx n="114" d="100"/>
          <a:sy n="114" d="100"/>
        </p:scale>
        <p:origin x="115" y="12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680" y="-6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7" tIns="46839" rIns="93677" bIns="46839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7" tIns="46839" rIns="93677" bIns="4683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7" tIns="46839" rIns="93677" bIns="46839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7" tIns="46839" rIns="93677" bIns="4683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fld id="{525D4818-DB2E-411E-98E7-DB2E00641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1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7" tIns="46839" rIns="93677" bIns="46839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7" tIns="46839" rIns="93677" bIns="4683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1638" y="698500"/>
            <a:ext cx="6183312" cy="3478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7" tIns="46839" rIns="93677" bIns="46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7" tIns="46839" rIns="93677" bIns="46839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7" tIns="46839" rIns="93677" bIns="4683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fld id="{042E6C30-1E34-4429-A44B-36002FEDF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91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487D88-567F-4F4F-8C30-773E541B4289}" type="slidenum">
              <a:rPr lang="en-US" altLang="en-US" sz="12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8975"/>
            <a:ext cx="6127750" cy="34480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7213"/>
            <a:ext cx="5159375" cy="4138612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41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487D88-567F-4F4F-8C30-773E541B4289}" type="slidenum">
              <a:rPr lang="en-US" altLang="en-US" sz="12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8975"/>
            <a:ext cx="6127750" cy="34480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7213"/>
            <a:ext cx="5159375" cy="413861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5856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487D88-567F-4F4F-8C30-773E541B4289}" type="slidenum">
              <a:rPr lang="en-US" altLang="en-US" sz="12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8975"/>
            <a:ext cx="6127750" cy="34480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7213"/>
            <a:ext cx="5159375" cy="413861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0777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 userDrawn="1"/>
        </p:nvSpPr>
        <p:spPr bwMode="auto">
          <a:xfrm>
            <a:off x="812800" y="228600"/>
            <a:ext cx="1056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24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1143000"/>
            <a:ext cx="8534400" cy="4114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696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82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0363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82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46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53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103632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37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5791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579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42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33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42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582400" y="68580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4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="" xmlns:a16="http://schemas.microsoft.com/office/drawing/2014/main" id="{5848BFA0-2B32-4497-B45A-C34A5941BB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0"/>
            <a:ext cx="12192000" cy="584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Heliospheric Mesoscale 3-D Reconstructions 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="" xmlns:a16="http://schemas.microsoft.com/office/drawing/2014/main" id="{416F6357-55A6-42A1-B304-DD861C09E8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72800" y="6629400"/>
            <a:ext cx="1219201" cy="23081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 smtClean="0">
                <a:solidFill>
                  <a:srgbClr val="FFCC00"/>
                </a:solidFill>
                <a:latin typeface="Times New Roman" panose="02020603050405020304" pitchFamily="18" charset="0"/>
              </a:rPr>
              <a:t>Exeter</a:t>
            </a:r>
            <a:r>
              <a:rPr lang="en-US" altLang="en-US" sz="800" dirty="0" smtClean="0">
                <a:solidFill>
                  <a:srgbClr val="FFCC00"/>
                </a:solidFill>
              </a:rPr>
              <a:t> 09/09-12/2024</a:t>
            </a:r>
            <a:endParaRPr lang="en-US" altLang="en-US" sz="800" dirty="0">
              <a:solidFill>
                <a:srgbClr val="FFCC00"/>
              </a:solidFill>
            </a:endParaRPr>
          </a:p>
        </p:txBody>
      </p:sp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914401" y="502920"/>
            <a:ext cx="1036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50" r:id="rId3"/>
    <p:sldLayoutId id="2147483752" r:id="rId4"/>
    <p:sldLayoutId id="2147483753" r:id="rId5"/>
    <p:sldLayoutId id="2147483754" r:id="rId6"/>
    <p:sldLayoutId id="2147483756" r:id="rId7"/>
    <p:sldLayoutId id="2147483757" r:id="rId8"/>
    <p:sldLayoutId id="2147483758" r:id="rId9"/>
    <p:sldLayoutId id="2147483759" r:id="rId10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0.xml"/><Relationship Id="rId4" Type="http://schemas.openxmlformats.org/officeDocument/2006/relationships/video" Target="../media/media4.mp4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2209800"/>
            <a:ext cx="12192000" cy="222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1" lang="en-US" altLang="en-US" sz="2400" b="1" dirty="0"/>
              <a:t>                               </a:t>
            </a:r>
            <a:r>
              <a:rPr kumimoji="1" lang="en-US" altLang="en-US" b="1" u="sng" dirty="0" smtClean="0"/>
              <a:t>Bernard Jackson</a:t>
            </a:r>
            <a:r>
              <a:rPr kumimoji="1" lang="en-US" altLang="en-US" b="1" dirty="0" smtClean="0"/>
              <a:t> </a:t>
            </a:r>
            <a:r>
              <a:rPr kumimoji="1" lang="en-US" altLang="en-US" sz="1600" b="1" dirty="0"/>
              <a:t>(bvjackson@ucsd.edu)</a:t>
            </a:r>
          </a:p>
          <a:p>
            <a:pPr>
              <a:spcBef>
                <a:spcPct val="0"/>
              </a:spcBef>
              <a:buNone/>
            </a:pPr>
            <a:endParaRPr kumimoji="1" lang="en-US" altLang="en-US" sz="1000" b="1" dirty="0"/>
          </a:p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Matthew </a:t>
            </a:r>
            <a:r>
              <a:rPr lang="en-US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Bracamontes, </a:t>
            </a:r>
            <a:r>
              <a:rPr lang="en-US" sz="2400" b="1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Benjamin Pieczynski, </a:t>
            </a:r>
            <a:r>
              <a:rPr kumimoji="1" lang="en-US" altLang="en-US" sz="2400" b="1" dirty="0" smtClean="0">
                <a:cs typeface="Arial" panose="020B0604020202020204" pitchFamily="34" charset="0"/>
              </a:rPr>
              <a:t>Andrew </a:t>
            </a:r>
            <a:r>
              <a:rPr kumimoji="1" lang="en-US" altLang="en-US" sz="2400" b="1" dirty="0">
                <a:cs typeface="Arial" panose="020B0604020202020204" pitchFamily="34" charset="0"/>
              </a:rPr>
              <a:t>Buffington</a:t>
            </a: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sz="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	      </a:t>
            </a:r>
            <a:r>
              <a:rPr lang="en-US" sz="1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Astronomy and Astrophysics, </a:t>
            </a:r>
            <a:r>
              <a:rPr lang="en-US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California,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n-US" sz="1600" b="1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San </a:t>
            </a:r>
            <a:r>
              <a:rPr lang="en-US" sz="1600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Diego, 9500 Gilman Drive, La Jolla, CA 92093-0424, </a:t>
            </a:r>
            <a:r>
              <a:rPr lang="en-US" sz="1600" b="1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USA</a:t>
            </a:r>
            <a:endParaRPr lang="en-GB" altLang="en-US" sz="1400" dirty="0" smtClean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400" dirty="0"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i="1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sz="4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A3BCD4-F517-4460-A12F-1F9C44EBF4DB}"/>
              </a:ext>
            </a:extLst>
          </p:cNvPr>
          <p:cNvSpPr txBox="1"/>
          <p:nvPr/>
        </p:nvSpPr>
        <p:spPr>
          <a:xfrm>
            <a:off x="21771" y="0"/>
            <a:ext cx="1232262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Heliospheric </a:t>
            </a: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Mesoscale 3-D Reconstructions and the </a:t>
            </a:r>
            <a:endParaRPr lang="en-US" sz="32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UCSD </a:t>
            </a: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for the NASA Small Explorer PUNCH Analyses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IMG_2540_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0" y="1133428"/>
            <a:ext cx="2366480" cy="19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81400" y="6400800"/>
            <a:ext cx="5638800" cy="33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sz="1600" b="1" dirty="0" smtClean="0">
                <a:solidFill>
                  <a:srgbClr val="0000FF"/>
                </a:solidFill>
              </a:rPr>
              <a:t>http://ips.ucsd.edu/                 http://stereo.ucsd.edu/          </a:t>
            </a:r>
            <a:endParaRPr kumimoji="1" lang="en-US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752600"/>
            <a:ext cx="11353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The UCSD time-dependent 3D reconstruction analysis – Interplanetary Scintillation (IPS)</a:t>
            </a:r>
          </a:p>
          <a:p>
            <a:pPr>
              <a:spcBef>
                <a:spcPts val="0"/>
              </a:spcBef>
              <a:buNone/>
            </a:pPr>
            <a:endParaRPr lang="en-US" altLang="en-US" b="1" dirty="0"/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Analysis modification to provide very high resolution Thomson scattering pseudo brightness and polarization brightness: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SMEI, STEREO A HI’s, Parker Probe (</a:t>
            </a:r>
            <a:r>
              <a:rPr lang="en-US" altLang="en-US" b="1" dirty="0" smtClean="0">
                <a:solidFill>
                  <a:srgbClr val="C00000"/>
                </a:solidFill>
              </a:rPr>
              <a:t>New</a:t>
            </a:r>
            <a:r>
              <a:rPr lang="en-US" altLang="en-US" b="1" dirty="0" smtClean="0"/>
              <a:t>), PUNCH (</a:t>
            </a:r>
            <a:r>
              <a:rPr lang="en-US" altLang="en-US" b="1" dirty="0" smtClean="0">
                <a:solidFill>
                  <a:srgbClr val="C00000"/>
                </a:solidFill>
              </a:rPr>
              <a:t>Future</a:t>
            </a:r>
            <a:r>
              <a:rPr lang="en-US" altLang="en-US" b="1" dirty="0" smtClean="0"/>
              <a:t>)</a:t>
            </a:r>
          </a:p>
          <a:p>
            <a:pPr>
              <a:spcBef>
                <a:spcPts val="0"/>
              </a:spcBef>
              <a:buNone/>
            </a:pPr>
            <a:endParaRPr lang="en-US" altLang="en-US" b="1" dirty="0"/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More</a:t>
            </a:r>
            <a:endParaRPr lang="en-US" altLang="en-US" b="1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914400" y="762000"/>
            <a:ext cx="335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</a:rPr>
              <a:t>Introduction:</a:t>
            </a:r>
          </a:p>
        </p:txBody>
      </p:sp>
    </p:spTree>
    <p:extLst>
      <p:ext uri="{BB962C8B-B14F-4D97-AF65-F5344CB8AC3E}">
        <p14:creationId xmlns:p14="http://schemas.microsoft.com/office/powerpoint/2010/main" val="9436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cliptic-cut_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400" y="1295400"/>
            <a:ext cx="4673600" cy="46736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819392"/>
            <a:ext cx="12192000" cy="5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ja-JP" sz="3400" b="1" dirty="0" smtClean="0">
                <a:ea typeface="MS PGothic" panose="020B0600070205080204" pitchFamily="34" charset="-128"/>
              </a:rPr>
              <a:t>Parker WISPR 3-D reconstructions of a June 2, 2022, CME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42445"/>
            <a:ext cx="12192000" cy="5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ea typeface="MS PGothic" panose="020B0600070205080204" pitchFamily="34" charset="-128"/>
              </a:rPr>
              <a:t>                    WISPR Density Ecliptic Cut                          IPS Velocity Cut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397927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83280" y="3840480"/>
            <a:ext cx="1524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10" name="Ecliptic-cut_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51600" y="1295400"/>
            <a:ext cx="4673600" cy="467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5800" y="4038600"/>
            <a:ext cx="685800" cy="264688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97927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383280" y="3840480"/>
            <a:ext cx="1524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778240" y="3858768"/>
            <a:ext cx="1524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" name="Text Box 19"/>
          <p:cNvSpPr txBox="1">
            <a:spLocks noChangeAspect="1" noChangeArrowheads="1"/>
          </p:cNvSpPr>
          <p:nvPr/>
        </p:nvSpPr>
        <p:spPr bwMode="auto">
          <a:xfrm>
            <a:off x="1905000" y="1524000"/>
            <a:ext cx="5626862" cy="46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New (3 weeks)</a:t>
            </a:r>
            <a:endParaRPr lang="en-US" altLang="en-US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rker_Meridional-90deg_cut_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2616" y="1316736"/>
            <a:ext cx="4672584" cy="4672584"/>
          </a:xfrm>
          <a:prstGeom prst="rect">
            <a:avLst/>
          </a:prstGeom>
        </p:spPr>
      </p:pic>
      <p:pic>
        <p:nvPicPr>
          <p:cNvPr id="2" name="Parker_Meridional-90deg_cut_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2416" y="1316736"/>
            <a:ext cx="4672584" cy="467258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819392"/>
            <a:ext cx="12192000" cy="5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ja-JP" sz="3400" b="1" dirty="0" smtClean="0">
                <a:ea typeface="MS PGothic" panose="020B0600070205080204" pitchFamily="34" charset="-128"/>
              </a:rPr>
              <a:t>Parker WISPR 3-D reconstructions of a June 2, 2022, CME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4038600"/>
            <a:ext cx="685800" cy="264688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1780" y="4038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230880" y="3840480"/>
            <a:ext cx="1524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625840" y="3858768"/>
            <a:ext cx="1524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6342445"/>
            <a:ext cx="12192000" cy="5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ea typeface="MS PGothic" panose="020B0600070205080204" pitchFamily="34" charset="-128"/>
              </a:rPr>
              <a:t>      WISPR Meridional 90⁰ in Front of Parker Cut        IPS 90⁰ Velocity Cut         </a:t>
            </a:r>
          </a:p>
        </p:txBody>
      </p:sp>
    </p:spTree>
    <p:extLst>
      <p:ext uri="{BB962C8B-B14F-4D97-AF65-F5344CB8AC3E}">
        <p14:creationId xmlns:p14="http://schemas.microsoft.com/office/powerpoint/2010/main" val="31892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752600"/>
            <a:ext cx="11353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The UCSD time-dependent 3D reconstruction analysis – Interplanetary Scintillation (IPS)</a:t>
            </a:r>
          </a:p>
          <a:p>
            <a:pPr>
              <a:spcBef>
                <a:spcPts val="0"/>
              </a:spcBef>
              <a:buNone/>
            </a:pPr>
            <a:endParaRPr lang="en-US" altLang="en-US" b="1" dirty="0"/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Analysis modification to provide very high resolution Thomson scattering pseudo brightness and polarization brightness: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SMEI, STEREO A HI’s, Parker Probe (</a:t>
            </a:r>
            <a:r>
              <a:rPr lang="en-US" altLang="en-US" b="1" dirty="0" smtClean="0">
                <a:solidFill>
                  <a:srgbClr val="C00000"/>
                </a:solidFill>
              </a:rPr>
              <a:t>New</a:t>
            </a:r>
            <a:r>
              <a:rPr lang="en-US" altLang="en-US" b="1" dirty="0" smtClean="0"/>
              <a:t>), PUNCH (</a:t>
            </a:r>
            <a:r>
              <a:rPr lang="en-US" altLang="en-US" b="1" dirty="0" smtClean="0">
                <a:solidFill>
                  <a:srgbClr val="C00000"/>
                </a:solidFill>
              </a:rPr>
              <a:t>Future</a:t>
            </a:r>
            <a:r>
              <a:rPr lang="en-US" altLang="en-US" b="1" dirty="0" smtClean="0"/>
              <a:t>)</a:t>
            </a:r>
          </a:p>
          <a:p>
            <a:pPr>
              <a:spcBef>
                <a:spcPts val="0"/>
              </a:spcBef>
              <a:buNone/>
            </a:pPr>
            <a:endParaRPr lang="en-US" altLang="en-US" b="1" dirty="0"/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More</a:t>
            </a:r>
            <a:endParaRPr lang="en-US" altLang="en-US" b="1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914400" y="762000"/>
            <a:ext cx="335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chemeClr val="tx2"/>
                </a:solidFill>
              </a:rPr>
              <a:t>Conclusion:</a:t>
            </a:r>
            <a:endParaRPr lang="en-US" alt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28049</TotalTime>
  <Words>191</Words>
  <Application>Microsoft Office PowerPoint</Application>
  <PresentationFormat>Widescreen</PresentationFormat>
  <Paragraphs>39</Paragraphs>
  <Slides>5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MS PGothic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ANSER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Sextant-Autonomous Navigation and Attitude Reference System (SS-ANARS) SAMSO-508</dc:title>
  <dc:creator>Robin D. Roth</dc:creator>
  <cp:lastModifiedBy>Bernard Jackson</cp:lastModifiedBy>
  <cp:revision>715</cp:revision>
  <cp:lastPrinted>2014-09-09T21:33:12Z</cp:lastPrinted>
  <dcterms:created xsi:type="dcterms:W3CDTF">1998-11-05T21:40:44Z</dcterms:created>
  <dcterms:modified xsi:type="dcterms:W3CDTF">2024-10-25T20:51:25Z</dcterms:modified>
</cp:coreProperties>
</file>